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3"/>
  </p:notesMasterIdLst>
  <p:sldIdLst>
    <p:sldId id="325" r:id="rId2"/>
    <p:sldId id="326" r:id="rId3"/>
    <p:sldId id="327" r:id="rId4"/>
    <p:sldId id="328" r:id="rId5"/>
    <p:sldId id="330" r:id="rId6"/>
    <p:sldId id="329" r:id="rId7"/>
    <p:sldId id="259" r:id="rId8"/>
    <p:sldId id="260" r:id="rId9"/>
    <p:sldId id="331" r:id="rId10"/>
    <p:sldId id="332" r:id="rId11"/>
    <p:sldId id="262" r:id="rId12"/>
    <p:sldId id="333" r:id="rId13"/>
    <p:sldId id="264" r:id="rId14"/>
    <p:sldId id="265" r:id="rId15"/>
    <p:sldId id="334" r:id="rId16"/>
    <p:sldId id="374" r:id="rId17"/>
    <p:sldId id="375" r:id="rId18"/>
    <p:sldId id="266" r:id="rId19"/>
    <p:sldId id="267" r:id="rId20"/>
    <p:sldId id="335" r:id="rId21"/>
    <p:sldId id="336" r:id="rId22"/>
    <p:sldId id="268" r:id="rId23"/>
    <p:sldId id="269" r:id="rId24"/>
    <p:sldId id="272" r:id="rId25"/>
    <p:sldId id="364" r:id="rId26"/>
    <p:sldId id="273" r:id="rId27"/>
    <p:sldId id="271" r:id="rId28"/>
    <p:sldId id="270" r:id="rId29"/>
    <p:sldId id="355" r:id="rId30"/>
    <p:sldId id="356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344" r:id="rId39"/>
    <p:sldId id="345" r:id="rId40"/>
    <p:sldId id="282" r:id="rId41"/>
    <p:sldId id="350" r:id="rId42"/>
    <p:sldId id="281" r:id="rId43"/>
    <p:sldId id="283" r:id="rId44"/>
    <p:sldId id="346" r:id="rId45"/>
    <p:sldId id="284" r:id="rId46"/>
    <p:sldId id="348" r:id="rId47"/>
    <p:sldId id="349" r:id="rId48"/>
    <p:sldId id="286" r:id="rId49"/>
    <p:sldId id="285" r:id="rId50"/>
    <p:sldId id="376" r:id="rId51"/>
    <p:sldId id="377" r:id="rId52"/>
    <p:sldId id="402" r:id="rId53"/>
    <p:sldId id="287" r:id="rId54"/>
    <p:sldId id="288" r:id="rId55"/>
    <p:sldId id="289" r:id="rId56"/>
    <p:sldId id="351" r:id="rId57"/>
    <p:sldId id="352" r:id="rId58"/>
    <p:sldId id="290" r:id="rId59"/>
    <p:sldId id="362" r:id="rId60"/>
    <p:sldId id="363" r:id="rId61"/>
    <p:sldId id="291" r:id="rId62"/>
    <p:sldId id="386" r:id="rId63"/>
    <p:sldId id="387" r:id="rId64"/>
    <p:sldId id="388" r:id="rId65"/>
    <p:sldId id="292" r:id="rId66"/>
    <p:sldId id="293" r:id="rId67"/>
    <p:sldId id="294" r:id="rId68"/>
    <p:sldId id="385" r:id="rId69"/>
    <p:sldId id="384" r:id="rId70"/>
    <p:sldId id="295" r:id="rId71"/>
    <p:sldId id="296" r:id="rId72"/>
    <p:sldId id="297" r:id="rId73"/>
    <p:sldId id="382" r:id="rId74"/>
    <p:sldId id="383" r:id="rId75"/>
    <p:sldId id="381" r:id="rId76"/>
    <p:sldId id="298" r:id="rId77"/>
    <p:sldId id="338" r:id="rId78"/>
    <p:sldId id="342" r:id="rId79"/>
    <p:sldId id="343" r:id="rId80"/>
    <p:sldId id="299" r:id="rId81"/>
    <p:sldId id="370" r:id="rId82"/>
    <p:sldId id="371" r:id="rId83"/>
    <p:sldId id="372" r:id="rId84"/>
    <p:sldId id="373" r:id="rId85"/>
    <p:sldId id="300" r:id="rId86"/>
    <p:sldId id="347" r:id="rId87"/>
    <p:sldId id="302" r:id="rId88"/>
    <p:sldId id="339" r:id="rId89"/>
    <p:sldId id="340" r:id="rId90"/>
    <p:sldId id="341" r:id="rId91"/>
    <p:sldId id="353" r:id="rId92"/>
    <p:sldId id="354" r:id="rId93"/>
    <p:sldId id="301" r:id="rId94"/>
    <p:sldId id="379" r:id="rId95"/>
    <p:sldId id="380" r:id="rId96"/>
    <p:sldId id="378" r:id="rId97"/>
    <p:sldId id="303" r:id="rId98"/>
    <p:sldId id="304" r:id="rId99"/>
    <p:sldId id="389" r:id="rId100"/>
    <p:sldId id="390" r:id="rId101"/>
    <p:sldId id="357" r:id="rId102"/>
    <p:sldId id="358" r:id="rId103"/>
    <p:sldId id="305" r:id="rId104"/>
    <p:sldId id="306" r:id="rId105"/>
    <p:sldId id="307" r:id="rId106"/>
    <p:sldId id="359" r:id="rId107"/>
    <p:sldId id="360" r:id="rId108"/>
    <p:sldId id="361" r:id="rId109"/>
    <p:sldId id="308" r:id="rId110"/>
    <p:sldId id="309" r:id="rId111"/>
    <p:sldId id="310" r:id="rId112"/>
    <p:sldId id="312" r:id="rId113"/>
    <p:sldId id="313" r:id="rId114"/>
    <p:sldId id="314" r:id="rId115"/>
    <p:sldId id="315" r:id="rId116"/>
    <p:sldId id="311" r:id="rId117"/>
    <p:sldId id="316" r:id="rId118"/>
    <p:sldId id="318" r:id="rId119"/>
    <p:sldId id="317" r:id="rId120"/>
    <p:sldId id="337" r:id="rId121"/>
    <p:sldId id="319" r:id="rId122"/>
    <p:sldId id="320" r:id="rId123"/>
    <p:sldId id="321" r:id="rId124"/>
    <p:sldId id="322" r:id="rId125"/>
    <p:sldId id="324" r:id="rId126"/>
    <p:sldId id="323" r:id="rId127"/>
    <p:sldId id="391" r:id="rId128"/>
    <p:sldId id="392" r:id="rId129"/>
    <p:sldId id="393" r:id="rId130"/>
    <p:sldId id="394" r:id="rId131"/>
    <p:sldId id="397" r:id="rId132"/>
    <p:sldId id="395" r:id="rId133"/>
    <p:sldId id="396" r:id="rId134"/>
    <p:sldId id="398" r:id="rId135"/>
    <p:sldId id="399" r:id="rId136"/>
    <p:sldId id="400" r:id="rId137"/>
    <p:sldId id="401" r:id="rId138"/>
    <p:sldId id="365" r:id="rId139"/>
    <p:sldId id="366" r:id="rId140"/>
    <p:sldId id="368" r:id="rId141"/>
    <p:sldId id="369" r:id="rId1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76" autoAdjust="0"/>
  </p:normalViewPr>
  <p:slideViewPr>
    <p:cSldViewPr>
      <p:cViewPr>
        <p:scale>
          <a:sx n="100" d="100"/>
          <a:sy n="100" d="100"/>
        </p:scale>
        <p:origin x="-1308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96AF8-EFCD-4B65-9E0C-723E148624E6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AF3AA-40C8-483E-BDD5-60E8203173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73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AF3AA-40C8-483E-BDD5-60E8203173C1}" type="slidenum">
              <a:rPr lang="pl-PL" smtClean="0"/>
              <a:t>138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882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2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39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64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0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2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1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4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45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26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54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A10C2-21FF-4B86-B65C-6757079AE1BA}" type="datetimeFigureOut">
              <a:rPr lang="pl-PL" smtClean="0"/>
              <a:t>2017-02-18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57A1F-EE02-4C81-AF26-24579D7FE3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034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908720"/>
            <a:ext cx="9108504" cy="4090466"/>
          </a:xfrm>
        </p:spPr>
        <p:txBody>
          <a:bodyPr>
            <a:noAutofit/>
          </a:bodyPr>
          <a:lstStyle/>
          <a:p>
            <a:r>
              <a:rPr lang="pl-PL" sz="7200" dirty="0"/>
              <a:t>Przeżyjmy wspólnie rok 2016 jeszcze raz...</a:t>
            </a:r>
          </a:p>
        </p:txBody>
      </p:sp>
    </p:spTree>
    <p:extLst>
      <p:ext uri="{BB962C8B-B14F-4D97-AF65-F5344CB8AC3E}">
        <p14:creationId xmlns:p14="http://schemas.microsoft.com/office/powerpoint/2010/main" val="17163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D:\Zantyr Zdjęcia\Podsumowanie 2016\Zdjęcia\sam_7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16632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7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Zantyr Zdjęcia\NIEMCY półmaraton 2016\20161001_180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3005" y="1076109"/>
            <a:ext cx="6309992" cy="4732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0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Zantyr Zdjęcia\Podsumowanie 2016\Zdjęcia\unnamed (2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736971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Zantyr Zdjęcia\Podsumowanie 2016\Zdjęcia\unnamed (2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58672" cy="6494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30016"/>
            <a:ext cx="9144000" cy="1143000"/>
          </a:xfrm>
        </p:spPr>
        <p:txBody>
          <a:bodyPr>
            <a:noAutofit/>
          </a:bodyPr>
          <a:lstStyle/>
          <a:p>
            <a:r>
              <a:rPr lang="pl-PL" sz="1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PAŹDZIERNIK</a:t>
            </a:r>
            <a:endParaRPr lang="pl-PL" sz="1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LKS ZANTYR dla DARU SERCA i POLA NADZIEJI</a:t>
            </a:r>
            <a:endParaRPr lang="pl-PL" dirty="0"/>
          </a:p>
        </p:txBody>
      </p:sp>
      <p:pic>
        <p:nvPicPr>
          <p:cNvPr id="27650" name="Picture 2" descr="D:\Zantyr Zdjęcia\Podsumowanie 2016\Zdjęcia\sam_2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7093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31. Organizacja wyjazdu na maraton do Val de </a:t>
            </a:r>
            <a:r>
              <a:rPr lang="pl-PL" dirty="0" err="1" smtClean="0"/>
              <a:t>Reuil</a:t>
            </a:r>
            <a:endParaRPr lang="pl-PL" dirty="0"/>
          </a:p>
        </p:txBody>
      </p:sp>
      <p:pic>
        <p:nvPicPr>
          <p:cNvPr id="28674" name="Picture 2" descr="D:\Zantyr Zdjęcia\Podsumowanie 2016\Zdjęcia\20161016_142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264"/>
            <a:ext cx="7523989" cy="564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6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Zantyr Zdjęcia\Podsumowanie 2016\Zdjęcia\unnamed (3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Zantyr Zdjęcia\Podsumowanie 2016\Zdjęcia\unnamed (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7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Zantyr Zdjęcia\Podsumowanie 2016\Zdjęcia\unnamed (3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976" cy="658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30016"/>
            <a:ext cx="9144000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7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598368"/>
            <a:ext cx="8229600" cy="1143000"/>
          </a:xfrm>
        </p:spPr>
        <p:txBody>
          <a:bodyPr/>
          <a:lstStyle/>
          <a:p>
            <a:r>
              <a:rPr lang="pl-PL" dirty="0" smtClean="0"/>
              <a:t>Marsz WOŚP</a:t>
            </a:r>
            <a:endParaRPr lang="pl-PL" dirty="0"/>
          </a:p>
        </p:txBody>
      </p:sp>
      <p:pic>
        <p:nvPicPr>
          <p:cNvPr id="4098" name="Picture 2" descr="D:\Zantyr Zdjęcia\Podsumowanie 2016\Zdjęcia\thumb.htmle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4" y="116632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3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8322" y="57255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Walne Zebranie Sprawozdawczo-Wyborcze LKS ZANTYR Sztum</a:t>
            </a:r>
            <a:endParaRPr lang="pl-PL" dirty="0"/>
          </a:p>
        </p:txBody>
      </p:sp>
      <p:pic>
        <p:nvPicPr>
          <p:cNvPr id="29699" name="Picture 3" descr="D:\Zantyr Zdjęcia\Podsumowanie 2016\Zdjęcia\IMG_6711 [1600x1200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443"/>
            <a:ext cx="8458903" cy="5641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D:\Zantyr Zdjęcia\Podsumowanie 2016\Zdjęcia\IMG_6692 [1600x1200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468" cy="5856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 bieg XVIII Grand Prix Sztumu w Biegach Przełajowych</a:t>
            </a:r>
            <a:endParaRPr lang="pl-PL" dirty="0"/>
          </a:p>
        </p:txBody>
      </p:sp>
      <p:pic>
        <p:nvPicPr>
          <p:cNvPr id="4" name="Picture 2" descr="D:\Zantyr Zdjęcia\Podsumowanie 2016\Zdjęcia\IMG_6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01238" cy="5602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8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Zantyr Zdjęcia\Podsumowanie 2016\Zdjęcia\IMG_69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r="5631" b="2044"/>
          <a:stretch/>
        </p:blipFill>
        <p:spPr bwMode="auto">
          <a:xfrm>
            <a:off x="178773" y="1287754"/>
            <a:ext cx="8857723" cy="422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09318"/>
            <a:ext cx="8229600" cy="1143000"/>
          </a:xfrm>
        </p:spPr>
        <p:txBody>
          <a:bodyPr/>
          <a:lstStyle/>
          <a:p>
            <a:r>
              <a:rPr lang="pl-PL" dirty="0" smtClean="0"/>
              <a:t>Akcja Charytatywna DLA AGNIESZKI</a:t>
            </a:r>
            <a:endParaRPr lang="pl-PL" dirty="0"/>
          </a:p>
        </p:txBody>
      </p:sp>
      <p:pic>
        <p:nvPicPr>
          <p:cNvPr id="33794" name="Picture 2" descr="D:\Zantyr Zdjęcia\Podsumowanie 2016\Zdjęcia\IMG_6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9" y="116632"/>
            <a:ext cx="8782899" cy="5857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4818" name="Picture 2" descr="D:\Zantyr Zdjęcia\XVIII Grand Prix Sztumu\Fotorelacja 1 Biegu\IMG_6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80655" cy="641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/>
          <a:lstStyle/>
          <a:p>
            <a:r>
              <a:rPr lang="pl-PL" dirty="0" smtClean="0"/>
              <a:t>Kurs sędziów LA</a:t>
            </a:r>
            <a:endParaRPr lang="pl-PL" dirty="0"/>
          </a:p>
        </p:txBody>
      </p:sp>
      <p:pic>
        <p:nvPicPr>
          <p:cNvPr id="31747" name="Picture 3" descr="D:\Zantyr Zdjęcia\Podsumowanie 2016\Zdjęcia\sam_2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6" y="116632"/>
            <a:ext cx="7836363" cy="587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2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/>
          <a:lstStyle/>
          <a:p>
            <a:r>
              <a:rPr lang="pl-PL" dirty="0" smtClean="0"/>
              <a:t>Sauna w Klubie El-</a:t>
            </a:r>
            <a:r>
              <a:rPr lang="pl-PL" dirty="0" err="1" smtClean="0"/>
              <a:t>Vitalia</a:t>
            </a:r>
            <a:endParaRPr lang="pl-PL" dirty="0"/>
          </a:p>
        </p:txBody>
      </p:sp>
      <p:pic>
        <p:nvPicPr>
          <p:cNvPr id="3074" name="Picture 2" descr="D:\Zantyr Zdjęcia\Podsumowanie 2016\Zdjęcia\unnamed (3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1"/>
            <a:ext cx="7848872" cy="5884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30016"/>
            <a:ext cx="9144000" cy="1143000"/>
          </a:xfrm>
        </p:spPr>
        <p:txBody>
          <a:bodyPr>
            <a:noAutofit/>
          </a:bodyPr>
          <a:lstStyle/>
          <a:p>
            <a:r>
              <a:rPr lang="pl-PL" sz="1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GRUDZIEŃ</a:t>
            </a:r>
            <a:endParaRPr lang="pl-PL" sz="1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6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718196"/>
            <a:ext cx="8579296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Rekreacyjny marsz do </a:t>
            </a:r>
            <a:r>
              <a:rPr lang="pl-PL" dirty="0" err="1" smtClean="0"/>
              <a:t>Klimbergowic</a:t>
            </a:r>
            <a:endParaRPr lang="pl-PL" dirty="0"/>
          </a:p>
        </p:txBody>
      </p:sp>
      <p:pic>
        <p:nvPicPr>
          <p:cNvPr id="35842" name="Picture 2" descr="D:\Zantyr Zdjęcia\Podsumowanie 2016\Zdjęcia\pc030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7219"/>
            <a:ext cx="8765118" cy="4925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D:\Zantyr Zdjęcia\Podsumowanie 2016\Zdjęcia\thumb.htmld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6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Zantyr Zdjęcia\Podsumowanie 2016\Zdjęcia\PC030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6" y="692696"/>
            <a:ext cx="9015808" cy="5064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4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II bieg XVIII Grand Prix Sztumu w Biegach Przełajowych</a:t>
            </a:r>
            <a:endParaRPr lang="pl-PL" dirty="0"/>
          </a:p>
        </p:txBody>
      </p:sp>
      <p:pic>
        <p:nvPicPr>
          <p:cNvPr id="36866" name="Picture 2" descr="D:\Zantyr Zdjęcia\Podsumowanie 2016\Zdjęcia\IMG_7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36604"/>
            <a:ext cx="8388424" cy="5596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D:\Zantyr Zdjęcia\Podsumowanie 2016\Zdjęcia\IMG_7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059"/>
            <a:ext cx="8856984" cy="5909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Pan Janek zaprasza na sobotnie Marsz NW</a:t>
            </a:r>
            <a:endParaRPr lang="pl-PL" dirty="0"/>
          </a:p>
        </p:txBody>
      </p:sp>
      <p:pic>
        <p:nvPicPr>
          <p:cNvPr id="38914" name="Picture 2" descr="D:\Zantyr Zdjęcia\Podsumowanie 2016\Zdjęcia\sam_2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332307" cy="5499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0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/>
          <a:lstStyle/>
          <a:p>
            <a:r>
              <a:rPr lang="pl-PL" dirty="0" smtClean="0"/>
              <a:t>Zakończenie kursu na sędziów LA</a:t>
            </a:r>
            <a:endParaRPr lang="pl-PL" dirty="0"/>
          </a:p>
        </p:txBody>
      </p:sp>
      <p:pic>
        <p:nvPicPr>
          <p:cNvPr id="39938" name="Picture 2" descr="D:\Zantyr Zdjęcia\Podsumowanie 2016\Zdjęcia\sam_2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90010"/>
            <a:ext cx="7812360" cy="5859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1143000"/>
          </a:xfrm>
        </p:spPr>
        <p:txBody>
          <a:bodyPr/>
          <a:lstStyle/>
          <a:p>
            <a:r>
              <a:rPr lang="pl-PL" dirty="0"/>
              <a:t>Ś</a:t>
            </a:r>
            <a:r>
              <a:rPr lang="pl-PL" dirty="0" smtClean="0"/>
              <a:t>wiąteczny trening</a:t>
            </a:r>
            <a:endParaRPr lang="pl-PL" dirty="0"/>
          </a:p>
        </p:txBody>
      </p:sp>
      <p:pic>
        <p:nvPicPr>
          <p:cNvPr id="41986" name="Picture 2" descr="D:\Zantyr Zdjęcia\Podsumowanie 2016\Zdjęcia\sam_25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b="16246"/>
          <a:stretch/>
        </p:blipFill>
        <p:spPr bwMode="auto">
          <a:xfrm>
            <a:off x="539552" y="133420"/>
            <a:ext cx="8149701" cy="5743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 Sztumski Sylwestrowy Bieg Wieczorny</a:t>
            </a:r>
            <a:endParaRPr lang="pl-PL" dirty="0"/>
          </a:p>
        </p:txBody>
      </p:sp>
      <p:pic>
        <p:nvPicPr>
          <p:cNvPr id="40962" name="Picture 2" descr="D:\Zantyr Zdjęcia\Podsumowanie 2016\Zdjęcia\5866c0bdea355_osize933x0q70h8d6e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71" y="116632"/>
            <a:ext cx="8886825" cy="591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inik\Downloads\5866c0bc47608_o,size,933x0,q,70,h,4f2d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281"/>
            <a:ext cx="8755019" cy="5833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ik\Downloads\5866c0d158d35_o,size,933x0,q,70,h,3eda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6364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ominik\Downloads\5866c0bc47608_o,size,933x0,q,70,h,4f2d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8" y="548680"/>
            <a:ext cx="8538284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6886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Zimowa II edycja XVII Grand Prix Sztumu</a:t>
            </a:r>
            <a:endParaRPr lang="pl-PL" dirty="0"/>
          </a:p>
        </p:txBody>
      </p:sp>
      <p:pic>
        <p:nvPicPr>
          <p:cNvPr id="6146" name="Picture 2" descr="C:\Users\Dominik\Downloads\1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638"/>
            <a:ext cx="8424936" cy="5614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886400"/>
            <a:ext cx="8229600" cy="1143000"/>
          </a:xfrm>
        </p:spPr>
        <p:txBody>
          <a:bodyPr/>
          <a:lstStyle/>
          <a:p>
            <a:r>
              <a:rPr lang="pl-PL" dirty="0" err="1"/>
              <a:t>Perth</a:t>
            </a:r>
            <a:r>
              <a:rPr lang="pl-PL" dirty="0"/>
              <a:t> zdobyte</a:t>
            </a:r>
          </a:p>
        </p:txBody>
      </p:sp>
      <p:pic>
        <p:nvPicPr>
          <p:cNvPr id="4098" name="Picture 2" descr="C:\Users\Dominik\Downloads\14956515_1225349874177585_39240676130300829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9" y="234280"/>
            <a:ext cx="7812021" cy="5859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28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Dominik\Downloads\14907088_1225350024177570_275880708208976990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7" y="908720"/>
            <a:ext cx="8576953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minik\Downloads\14962576_1225349657510940_498879974575284430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785996" cy="63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minik\Downloads\14993420_1225349694177603_727526246839429277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34" y="116632"/>
            <a:ext cx="4966016" cy="6621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Medale w MPS w Przełajach w Żaganiu</a:t>
            </a:r>
          </a:p>
        </p:txBody>
      </p:sp>
      <p:pic>
        <p:nvPicPr>
          <p:cNvPr id="8198" name="Picture 6" descr="C:\Users\Dominik\Downloads\SAM_7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28384" cy="602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9" name="Picture 3" descr="C:\Users\Dominik\Downloads\SAM_77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7" y="234026"/>
            <a:ext cx="8484435" cy="6363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9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Dominik\Downloads\SAM_77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04448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9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Dominik\Downloads\SAM_7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00459" cy="652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8520" y="2708920"/>
            <a:ext cx="9433048" cy="1143000"/>
          </a:xfrm>
        </p:spPr>
        <p:txBody>
          <a:bodyPr>
            <a:noAutofit/>
          </a:bodyPr>
          <a:lstStyle/>
          <a:p>
            <a:r>
              <a:rPr lang="pl-PL" sz="6600" dirty="0"/>
              <a:t>Co nas czeka w 2017 roku?</a:t>
            </a:r>
          </a:p>
        </p:txBody>
      </p:sp>
    </p:spTree>
    <p:extLst>
      <p:ext uri="{BB962C8B-B14F-4D97-AF65-F5344CB8AC3E}">
        <p14:creationId xmlns:p14="http://schemas.microsoft.com/office/powerpoint/2010/main" val="7364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ominik\Desktop\Inne\Screeny\ScreenShooter\Screenshot 2017-02-16 18-34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05" b="91804"/>
          <a:stretch/>
        </p:blipFill>
        <p:spPr bwMode="auto">
          <a:xfrm>
            <a:off x="0" y="0"/>
            <a:ext cx="9144000" cy="68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ominik\Desktop\Inne\Screeny\ScreenShooter\Screenshot 2017-02-16 18-34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"/>
          <a:stretch/>
        </p:blipFill>
        <p:spPr bwMode="auto">
          <a:xfrm>
            <a:off x="0" y="44625"/>
            <a:ext cx="493204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minik\Desktop\Inne\Screeny\ScreenShooter\Screenshot 2017-02-16 18-34-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3047"/>
          <a:stretch/>
        </p:blipFill>
        <p:spPr bwMode="auto">
          <a:xfrm>
            <a:off x="4482353" y="869454"/>
            <a:ext cx="4661647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2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Dominik\Downloads\3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0" y="476672"/>
            <a:ext cx="886014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574032"/>
            <a:ext cx="8229600" cy="1143000"/>
          </a:xfrm>
        </p:spPr>
        <p:txBody>
          <a:bodyPr>
            <a:noAutofit/>
          </a:bodyPr>
          <a:lstStyle/>
          <a:p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pewno spotkamy się na stadionie w Sztumie!</a:t>
            </a:r>
          </a:p>
        </p:txBody>
      </p:sp>
    </p:spTree>
    <p:extLst>
      <p:ext uri="{BB962C8B-B14F-4D97-AF65-F5344CB8AC3E}">
        <p14:creationId xmlns:p14="http://schemas.microsoft.com/office/powerpoint/2010/main" val="722781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minik\Downloads\sam_1601-500x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8952" cy="642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minik\Downloads\5 (10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86462" cy="628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ominik\Downloads\6 (18)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3" r="13266"/>
          <a:stretch/>
        </p:blipFill>
        <p:spPr bwMode="auto">
          <a:xfrm>
            <a:off x="4644008" y="260648"/>
            <a:ext cx="4104456" cy="6233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Dominik\Downloads\58a635ec8766e_o,size,933x0,q,70,h,b4c2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476250"/>
            <a:ext cx="8886825" cy="590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Dominik\Downloads\58a635ee88e02_o,size,933x0,q,70,h,4e86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476250"/>
            <a:ext cx="8886825" cy="590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856" y="2430016"/>
            <a:ext cx="8229600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LUTY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0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143000"/>
          </a:xfrm>
        </p:spPr>
        <p:txBody>
          <a:bodyPr/>
          <a:lstStyle/>
          <a:p>
            <a:r>
              <a:rPr lang="fr-FR" dirty="0" smtClean="0"/>
              <a:t>III edycja</a:t>
            </a:r>
            <a:r>
              <a:rPr lang="pl-PL" dirty="0" smtClean="0"/>
              <a:t> </a:t>
            </a:r>
            <a:r>
              <a:rPr lang="fr-FR" dirty="0" smtClean="0"/>
              <a:t>XVIII Grand Prix Sztumu  </a:t>
            </a:r>
            <a:endParaRPr lang="pl-PL" dirty="0"/>
          </a:p>
        </p:txBody>
      </p:sp>
      <p:pic>
        <p:nvPicPr>
          <p:cNvPr id="8194" name="Picture 2" descr="C:\Users\Dominik\Downloads\1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2654"/>
            <a:ext cx="8424936" cy="5614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9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6703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XXVI Międzynarodowy</a:t>
            </a:r>
            <a:br>
              <a:rPr lang="pl-PL" dirty="0"/>
            </a:br>
            <a:r>
              <a:rPr lang="pl-PL" dirty="0" smtClean="0"/>
              <a:t>Sztumski </a:t>
            </a:r>
            <a:r>
              <a:rPr lang="pl-PL" dirty="0"/>
              <a:t>Bieg Solidarności 3 Maja</a:t>
            </a:r>
          </a:p>
        </p:txBody>
      </p:sp>
      <p:pic>
        <p:nvPicPr>
          <p:cNvPr id="1026" name="Picture 2" descr="C:\Users\Dominik\Downloads\IMG_4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8496944" cy="566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minik\Downloads\IMG_6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6014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2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Dominik\Downloads\IMG_6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8" y="404664"/>
            <a:ext cx="886014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Walentynkowy Marsz </a:t>
            </a:r>
            <a:r>
              <a:rPr lang="pl-PL" dirty="0" err="1" smtClean="0"/>
              <a:t>Nordic</a:t>
            </a:r>
            <a:r>
              <a:rPr lang="pl-PL" dirty="0" smtClean="0"/>
              <a:t> </a:t>
            </a:r>
            <a:r>
              <a:rPr lang="pl-PL" dirty="0" err="1" smtClean="0"/>
              <a:t>Walking</a:t>
            </a:r>
            <a:endParaRPr lang="pl-PL" dirty="0"/>
          </a:p>
        </p:txBody>
      </p:sp>
      <p:pic>
        <p:nvPicPr>
          <p:cNvPr id="9218" name="Picture 2" descr="D:\Zantyr Zdjęcia\Podsumowanie 2016\Zdjęcia\thumb.htmlg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Walentynkowy Turniej Baśki o Puchar Starosty i Przewodniczącego</a:t>
            </a:r>
            <a:r>
              <a:rPr lang="pl-PL" dirty="0"/>
              <a:t> </a:t>
            </a:r>
            <a:r>
              <a:rPr lang="pl-PL" dirty="0" smtClean="0"/>
              <a:t>Rady</a:t>
            </a:r>
            <a:endParaRPr lang="pl-PL" dirty="0"/>
          </a:p>
        </p:txBody>
      </p:sp>
      <p:pic>
        <p:nvPicPr>
          <p:cNvPr id="10242" name="Picture 2" descr="D:\Zantyr Zdjęcia\Podsumowanie 2016\Zdjęcia\sam_7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116632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3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5690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Zimowy obóz sportowy w Muszynie</a:t>
            </a:r>
            <a:endParaRPr lang="pl-PL" dirty="0"/>
          </a:p>
        </p:txBody>
      </p:sp>
      <p:pic>
        <p:nvPicPr>
          <p:cNvPr id="1028" name="Picture 4" descr="D:\Zantyr Zdjęcia\Podsumowanie 2016\Zdjęcia\unnamed (3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428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Zantyr Zdjęcia\Podsumowanie 2016\Zdjęcia\unnamed (3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308"/>
            <a:ext cx="6741368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856" y="2430016"/>
            <a:ext cx="8229600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MARZEC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19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Zantyr Zdjęcia\Podsumowanie 2016\Zdjęcia\thumb.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92696"/>
            <a:ext cx="8576953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25195" y="56807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Marsz NW z okazji Dnia Kobiet w Golubiu-Dobrzyniu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85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Zantyr Zdjęcia\Podsumowanie 2016\Zdjęcia\thumb.html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32981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697452"/>
            <a:ext cx="8229600" cy="1143000"/>
          </a:xfrm>
        </p:spPr>
        <p:txBody>
          <a:bodyPr/>
          <a:lstStyle/>
          <a:p>
            <a:r>
              <a:rPr lang="pl-PL" dirty="0" err="1" smtClean="0"/>
              <a:t>Mazerski</a:t>
            </a:r>
            <a:r>
              <a:rPr lang="pl-PL" dirty="0" smtClean="0"/>
              <a:t> na jeziorze Bajkał</a:t>
            </a:r>
            <a:endParaRPr lang="pl-PL" dirty="0"/>
          </a:p>
        </p:txBody>
      </p:sp>
      <p:pic>
        <p:nvPicPr>
          <p:cNvPr id="19458" name="Picture 2" descr="D:\Zantyr Zdjęcia\Podsumowanie 2016\Zdjęcia\unnamed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574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ik\Downloads\IMG_4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52098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3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Zantyr Zdjęcia\Podsumowanie 2016\Zdjęcia\unnamed (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8832981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Masaże dla członków LKS ZANTYR w wykonaniu słuchaczy Wojewódzkiego Zespół Szkół Policealnych w Sztumie</a:t>
            </a:r>
          </a:p>
        </p:txBody>
      </p:sp>
      <p:pic>
        <p:nvPicPr>
          <p:cNvPr id="2051" name="Picture 3" descr="D:\Zantyr Zdjęcia\Podsumowanie 2016\Zdjęcia\unnamed (3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6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430016"/>
            <a:ext cx="8964488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KWIECIEŃ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9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6816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M</a:t>
            </a:r>
            <a:r>
              <a:rPr lang="pl-PL" dirty="0" smtClean="0"/>
              <a:t>arsz </a:t>
            </a:r>
            <a:r>
              <a:rPr lang="pl-PL" dirty="0" err="1" smtClean="0"/>
              <a:t>Nordic</a:t>
            </a:r>
            <a:r>
              <a:rPr lang="pl-PL" dirty="0" smtClean="0"/>
              <a:t> </a:t>
            </a:r>
            <a:r>
              <a:rPr lang="pl-PL" dirty="0" err="1" smtClean="0"/>
              <a:t>Walking</a:t>
            </a:r>
            <a:r>
              <a:rPr lang="pl-PL" dirty="0" smtClean="0"/>
              <a:t> nad morzem w Stegnie</a:t>
            </a:r>
            <a:endParaRPr lang="pl-PL" dirty="0"/>
          </a:p>
        </p:txBody>
      </p:sp>
      <p:pic>
        <p:nvPicPr>
          <p:cNvPr id="13314" name="Picture 2" descr="D:\Zantyr Zdjęcia\Podsumowanie 2016\Zdjęcia\sam_7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014"/>
            <a:ext cx="7380312" cy="5535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D:\Zantyr Zdjęcia\Podsumowanie 2016\Zdjęcia\sam_7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04448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143000"/>
          </a:xfrm>
        </p:spPr>
        <p:txBody>
          <a:bodyPr/>
          <a:lstStyle/>
          <a:p>
            <a:r>
              <a:rPr lang="pl-PL" dirty="0" smtClean="0"/>
              <a:t>Dbajmy o czystość środowiska</a:t>
            </a:r>
            <a:endParaRPr lang="pl-PL" dirty="0"/>
          </a:p>
        </p:txBody>
      </p:sp>
      <p:pic>
        <p:nvPicPr>
          <p:cNvPr id="15363" name="Picture 3" descr="D:\Zantyr Zdjęcia\Podsumowanie 2016\Zdjęcia\sam_79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7"/>
          <a:stretch/>
        </p:blipFill>
        <p:spPr bwMode="auto">
          <a:xfrm>
            <a:off x="179512" y="620688"/>
            <a:ext cx="8758377" cy="490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D:\Zantyr Zdjęcia\Podsumowanie 2016\Zdjęcia\sam_7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0954"/>
            <a:ext cx="8744541" cy="655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691563"/>
            <a:ext cx="8229600" cy="1143000"/>
          </a:xfrm>
        </p:spPr>
        <p:txBody>
          <a:bodyPr/>
          <a:lstStyle/>
          <a:p>
            <a:r>
              <a:rPr lang="pl-PL" dirty="0" smtClean="0"/>
              <a:t>Wielkanocne bieganie z „jajkiem”</a:t>
            </a:r>
            <a:endParaRPr lang="pl-PL" dirty="0"/>
          </a:p>
        </p:txBody>
      </p:sp>
      <p:pic>
        <p:nvPicPr>
          <p:cNvPr id="1026" name="Picture 2" descr="D:\Zantyr Zdjęcia\Podsumowanie 2016\Zdjęcia\unnamed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Zantyr Zdjęcia\Podsumowanie 2016\Zdjęcia\unnamed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856984" cy="6642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1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Zantyr Zdjęcia\Podsumowanie 2016\Zdjęcia\unnamed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minik\Downloads\IMG_4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4320480" cy="648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minik\Downloads\IMG_46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6"/>
            <a:ext cx="4320480" cy="648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8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Wiosenny marsz NW do Białej Górze</a:t>
            </a:r>
            <a:endParaRPr lang="pl-PL" dirty="0"/>
          </a:p>
        </p:txBody>
      </p:sp>
      <p:pic>
        <p:nvPicPr>
          <p:cNvPr id="11266" name="Picture 2" descr="D:\Zantyr Zdjęcia\Podsumowanie 2016\Zdjęcia\unnamed (17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r="1295"/>
          <a:stretch/>
        </p:blipFill>
        <p:spPr bwMode="auto">
          <a:xfrm>
            <a:off x="179512" y="404664"/>
            <a:ext cx="87890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Zantyr Zdjęcia\Podsumowanie 2016\Zdjęcia\unnamed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430016"/>
            <a:ext cx="8964488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9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Marsz NW z ISKRĄ</a:t>
            </a:r>
            <a:endParaRPr lang="pl-PL" dirty="0"/>
          </a:p>
        </p:txBody>
      </p:sp>
      <p:pic>
        <p:nvPicPr>
          <p:cNvPr id="4098" name="Picture 2" descr="D:\Zantyr Zdjęcia\Podsumowanie 2016\Zdjęcia\unnamed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0" y="162271"/>
            <a:ext cx="7824870" cy="5868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Zantyr Zdjęcia\Podsumowanie 2016\Zdjęcia\unnamed 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r="1049" b="15087"/>
          <a:stretch/>
        </p:blipFill>
        <p:spPr bwMode="auto">
          <a:xfrm>
            <a:off x="539552" y="273939"/>
            <a:ext cx="8064896" cy="6323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886400"/>
            <a:ext cx="8229600" cy="1143000"/>
          </a:xfrm>
        </p:spPr>
        <p:txBody>
          <a:bodyPr/>
          <a:lstStyle/>
          <a:p>
            <a:r>
              <a:rPr lang="pl-PL" dirty="0" smtClean="0"/>
              <a:t>Piknik Rodzinny w Białej Górze</a:t>
            </a:r>
            <a:endParaRPr lang="pl-PL" dirty="0"/>
          </a:p>
        </p:txBody>
      </p:sp>
      <p:pic>
        <p:nvPicPr>
          <p:cNvPr id="8194" name="Picture 2" descr="D:\Zantyr Zdjęcia\Podsumowanie 2016\Zdjęcia\unnamed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992888" cy="5994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Zantyr Zdjęcia\Podsumowanie 2016\Zdjęcia\unnamed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638"/>
            <a:ext cx="8568952" cy="642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D:\Zantyr Zdjęcia\Podsumowanie 2016\Zdjęcia\unnamed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4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01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30016"/>
            <a:ext cx="9144000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CZERWIEC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9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„Maszeruj z Bankiem Spółdzielczym w Sztumie”</a:t>
            </a:r>
            <a:br>
              <a:rPr lang="pl-PL" dirty="0"/>
            </a:br>
            <a:endParaRPr lang="pl-PL" dirty="0"/>
          </a:p>
        </p:txBody>
      </p:sp>
      <p:pic>
        <p:nvPicPr>
          <p:cNvPr id="16386" name="Picture 2" descr="D:\Zantyr Zdjęcia\Podsumowanie 2016\Zdjęcia\sam_9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236296" cy="5427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8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minik\Downloads\IMG_4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6014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1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Dominik\Downloads\SAM_9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6469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Dominik\Downloads\SAM_9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0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Dominik\Downloads\SAM_9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2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958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Turniej „Baśki” o Puchar Starosty </a:t>
            </a:r>
            <a:r>
              <a:rPr lang="pl-PL" dirty="0" smtClean="0"/>
              <a:t>Sztumskiego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7410" name="Picture 2" descr="D:\Zantyr Zdjęcia\Podsumowanie 2016\Zdjęcia\13393986_605165399658309_400788459267097428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92480" cy="5002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D:\Zantyr Zdjęcia\Podsumowanie 2016\Zdjęcia\13511016_605165279658321_43540005115384830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908720"/>
            <a:ext cx="8964488" cy="504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636" y="5670376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III Otwarte Mistrzostwa LKS ZANTYR Sztum </a:t>
            </a:r>
            <a:br>
              <a:rPr lang="pl-PL" sz="3200" dirty="0" smtClean="0"/>
            </a:br>
            <a:r>
              <a:rPr lang="pl-PL" sz="3200" dirty="0" smtClean="0"/>
              <a:t>w Biegach Przełajowych w Czerninie</a:t>
            </a:r>
            <a:endParaRPr lang="pl-PL" sz="3200" dirty="0"/>
          </a:p>
        </p:txBody>
      </p:sp>
      <p:pic>
        <p:nvPicPr>
          <p:cNvPr id="13314" name="Picture 2" descr="D:\Zantyr Zdjęcia\Podsumowanie 2016\Zdjęcia\unnamed (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416824" cy="5562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Zantyr Zdjęcia\Podsumowanie 2016\Zdjęcia\unnamed (2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3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Zantyr Zdjęcia\Podsumowanie 2016\Zdjęcia\unnamed 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Piknik Integracyjny dla dzieci w Stadninie Koni ISKRA</a:t>
            </a:r>
            <a:endParaRPr lang="pl-PL" dirty="0"/>
          </a:p>
        </p:txBody>
      </p:sp>
      <p:pic>
        <p:nvPicPr>
          <p:cNvPr id="2050" name="Picture 2" descr="D:\Zantyr Zdjęcia\Podsumowanie 2016\Zdjęcia\unnamed (3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1444"/>
            <a:ext cx="7504777" cy="5628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4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Zantyr Zdjęcia\Podsumowanie 2016\Zdjęcia\unnamed (3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ominik\Downloads\IMG_4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" y="476672"/>
            <a:ext cx="886014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Zantyr Zdjęcia\Podsumowanie 2016\Zdjęcia\unnamed (3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30016"/>
            <a:ext cx="9144000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LIPIEC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0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689898"/>
            <a:ext cx="8229600" cy="1143000"/>
          </a:xfrm>
        </p:spPr>
        <p:txBody>
          <a:bodyPr>
            <a:normAutofit/>
          </a:bodyPr>
          <a:lstStyle/>
          <a:p>
            <a:r>
              <a:rPr lang="pl-PL" sz="4800" dirty="0"/>
              <a:t>Udany spływ rzeką Drwęcą</a:t>
            </a:r>
          </a:p>
        </p:txBody>
      </p:sp>
      <p:pic>
        <p:nvPicPr>
          <p:cNvPr id="17411" name="Picture 3" descr="C:\Users\Dominik\Downloads\SAM_94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4"/>
          <a:stretch/>
        </p:blipFill>
        <p:spPr bwMode="auto">
          <a:xfrm>
            <a:off x="539552" y="151892"/>
            <a:ext cx="8280920" cy="5725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18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5" name="Picture 3" descr="C:\Users\Dominik\Downloads\SAM_9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016"/>
            <a:ext cx="8796469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Dominik\Downloads\SAM_9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16632"/>
            <a:ext cx="8676456" cy="650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dirty="0"/>
              <a:t>Nauka pływania na kąpielisku miejskim w Sztumie</a:t>
            </a:r>
          </a:p>
        </p:txBody>
      </p:sp>
      <p:pic>
        <p:nvPicPr>
          <p:cNvPr id="19458" name="Picture 2" descr="D:\Zantyr Zdjęcia\Podsumowanie 2016\Zdjęcia\sam_92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D:\Zantyr Zdjęcia\Podsumowanie 2016\Zdjęcia\sam_9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5" y="144016"/>
            <a:ext cx="8508437" cy="63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/>
          <a:lstStyle/>
          <a:p>
            <a:r>
              <a:rPr lang="pl-PL" dirty="0" smtClean="0"/>
              <a:t>IV Sztumski </a:t>
            </a:r>
            <a:r>
              <a:rPr lang="pl-PL" dirty="0" err="1" smtClean="0"/>
              <a:t>Aquathlon</a:t>
            </a:r>
            <a:endParaRPr lang="pl-PL" dirty="0"/>
          </a:p>
        </p:txBody>
      </p:sp>
      <p:pic>
        <p:nvPicPr>
          <p:cNvPr id="21506" name="Picture 2" descr="D:\Zantyr Zdjęcia\Podsumowanie 2016\Zdjęcia\sam_0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56" y="188640"/>
            <a:ext cx="7668344" cy="5751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Dominik\Downloads\SAM_0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0472" cy="6615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58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Dominik\Downloads\SAM_0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3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856" y="2502024"/>
            <a:ext cx="8229600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STYCZEŃ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00440"/>
            <a:ext cx="8229600" cy="1143000"/>
          </a:xfrm>
        </p:spPr>
        <p:txBody>
          <a:bodyPr/>
          <a:lstStyle/>
          <a:p>
            <a:r>
              <a:rPr lang="pl-PL" dirty="0" smtClean="0"/>
              <a:t>Amatorskie zawody pływackie</a:t>
            </a:r>
            <a:endParaRPr lang="pl-PL" dirty="0"/>
          </a:p>
        </p:txBody>
      </p:sp>
      <p:pic>
        <p:nvPicPr>
          <p:cNvPr id="22531" name="Picture 3" descr="D:\Zantyr Zdjęcia\Podsumowanie 2016\Zdjęcia\thumb.htmlqqq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8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30016"/>
            <a:ext cx="9144000" cy="1143000"/>
          </a:xfrm>
        </p:spPr>
        <p:txBody>
          <a:bodyPr>
            <a:noAutofit/>
          </a:bodyPr>
          <a:lstStyle/>
          <a:p>
            <a:r>
              <a:rPr lang="pl-PL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SIERPIEŃ</a:t>
            </a:r>
            <a:endParaRPr lang="pl-PL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28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4956" y="57077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Rajd Rowerowy „ZANTYR na kółkach” po Gminie Stary Dzierzgoń</a:t>
            </a:r>
            <a:endParaRPr lang="pl-PL" dirty="0"/>
          </a:p>
        </p:txBody>
      </p:sp>
      <p:pic>
        <p:nvPicPr>
          <p:cNvPr id="23554" name="Picture 2" descr="D:\Zantyr Zdjęcia\Podsumowanie 2016\Zdjęcia\sam_0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09553" cy="555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Dominik\Downloads\SAM_0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92480" cy="666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4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Dominik\Downloads\SAM_0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6469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3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Dominik\Downloads\SAM_0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96469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2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Pomoc w organizacji Biegu o Puchar Wójta Mikołajki</a:t>
            </a:r>
            <a:endParaRPr lang="pl-PL" dirty="0"/>
          </a:p>
        </p:txBody>
      </p:sp>
      <p:pic>
        <p:nvPicPr>
          <p:cNvPr id="24578" name="Picture 2" descr="D:\Zantyr Zdjęcia\Podsumowanie 2016\Zdjęcia\sam_0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8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454352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Warsztaty dla młodzieży i osób dorosłych </a:t>
            </a:r>
            <a:r>
              <a:rPr lang="pl-PL" sz="3200" dirty="0" smtClean="0"/>
              <a:t>–</a:t>
            </a:r>
            <a:br>
              <a:rPr lang="pl-PL" sz="3200" dirty="0" smtClean="0"/>
            </a:br>
            <a:r>
              <a:rPr lang="pl-PL" sz="3200" dirty="0" smtClean="0"/>
              <a:t> </a:t>
            </a:r>
            <a:r>
              <a:rPr lang="pl-PL" sz="3200" dirty="0"/>
              <a:t>nauka gry w „Baśkę” </a:t>
            </a:r>
            <a:r>
              <a:rPr lang="pl-PL" sz="3200" dirty="0" smtClean="0"/>
              <a:t>w ramach projektu</a:t>
            </a:r>
            <a:br>
              <a:rPr lang="pl-PL" sz="3200" dirty="0" smtClean="0"/>
            </a:br>
            <a:r>
              <a:rPr lang="pl-PL" sz="3200" dirty="0" smtClean="0"/>
              <a:t> </a:t>
            </a:r>
            <a:r>
              <a:rPr lang="pl-PL" sz="3200" dirty="0"/>
              <a:t>„Baśka nas kręci</a:t>
            </a:r>
            <a:r>
              <a:rPr lang="pl-PL" sz="3200" dirty="0" smtClean="0"/>
              <a:t>” </a:t>
            </a:r>
            <a:endParaRPr lang="pl-PL" sz="3200" dirty="0"/>
          </a:p>
        </p:txBody>
      </p:sp>
      <p:pic>
        <p:nvPicPr>
          <p:cNvPr id="13315" name="Picture 3" descr="D:\Zantyr Zdjęcia\Podsumowanie 2016\Zdjęcia\unnamed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17888"/>
            <a:ext cx="8964488" cy="5056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Zantyr Zdjęcia\Podsumowanie 2016\Zdjęcia\unnamed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" r="12524"/>
          <a:stretch/>
        </p:blipFill>
        <p:spPr bwMode="auto">
          <a:xfrm>
            <a:off x="179512" y="640387"/>
            <a:ext cx="8856984" cy="5622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Zantyr Zdjęcia\Podsumowanie 2016\Zdjęcia\unnamed (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r="10185"/>
          <a:stretch/>
        </p:blipFill>
        <p:spPr bwMode="auto">
          <a:xfrm>
            <a:off x="107504" y="764704"/>
            <a:ext cx="8850278" cy="5164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0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5983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Pierwszy bieg i marsz NW w 2016 roku</a:t>
            </a:r>
            <a:endParaRPr lang="pl-PL" dirty="0"/>
          </a:p>
        </p:txBody>
      </p:sp>
      <p:pic>
        <p:nvPicPr>
          <p:cNvPr id="2051" name="Picture 3" descr="D:\Zantyr Zdjęcia\Podsumowanie 2016\Zdjęcia\56866fcf01f38_osize933x0q70he8e6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3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270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Obóz sportowo-rekreacyjny w Sztutowie</a:t>
            </a:r>
            <a:endParaRPr lang="pl-PL" dirty="0"/>
          </a:p>
        </p:txBody>
      </p:sp>
      <p:pic>
        <p:nvPicPr>
          <p:cNvPr id="18434" name="Picture 2" descr="D:\Zantyr Zdjęcia\Podsumowanie 2016\Zdjęcia\unnamed (2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0"/>
          <a:stretch/>
        </p:blipFill>
        <p:spPr bwMode="auto">
          <a:xfrm>
            <a:off x="395536" y="332656"/>
            <a:ext cx="8283806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Dominik\Downloads\20160812_170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6469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Dominik\Downloads\20160812_165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76456" cy="650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Dominik\Downloads\20160816_113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0472" cy="6615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Dominik\Downloads\20160817_13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1143000"/>
          </a:xfrm>
        </p:spPr>
        <p:txBody>
          <a:bodyPr/>
          <a:lstStyle/>
          <a:p>
            <a:r>
              <a:rPr lang="pl-PL" dirty="0" smtClean="0"/>
              <a:t>Rajd rowerowy do </a:t>
            </a:r>
            <a:r>
              <a:rPr lang="pl-PL" dirty="0" err="1" smtClean="0"/>
              <a:t>Orkusza</a:t>
            </a:r>
            <a:endParaRPr lang="pl-PL" dirty="0"/>
          </a:p>
        </p:txBody>
      </p:sp>
      <p:pic>
        <p:nvPicPr>
          <p:cNvPr id="6146" name="Picture 2" descr="D:\Zantyr Zdjęcia\Podsumowanie 2016\Zdjęcia\unnamed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36904" cy="6102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3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Zantyr Zdjęcia\Podsumowanie 2016\Zdjęcia\unnamed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2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30016"/>
            <a:ext cx="9144000" cy="1143000"/>
          </a:xfrm>
        </p:spPr>
        <p:txBody>
          <a:bodyPr>
            <a:noAutofit/>
          </a:bodyPr>
          <a:lstStyle/>
          <a:p>
            <a:r>
              <a:rPr lang="pl-PL" sz="16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WRZESIEŃ</a:t>
            </a:r>
            <a:endParaRPr lang="pl-PL" sz="16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08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864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Otwarty Turniej Baśki z okazji Dni Ziemi Sztumskiej</a:t>
            </a:r>
          </a:p>
        </p:txBody>
      </p:sp>
      <p:pic>
        <p:nvPicPr>
          <p:cNvPr id="4" name="Picture 2" descr="D:\Zantyr Zdjęcia\Podsumowanie 2016\Zdjęcia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250"/>
            <a:ext cx="8639944" cy="5210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Zantyr Zdjęcia\Podsumowanie 2016\Zdjęcia\unname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8224"/>
            <a:ext cx="8964488" cy="504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7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Zantyr Zdjęcia\Podsumowanie 2016\Zdjęcia\56867016a8609_osize933x0q70h342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466725"/>
            <a:ext cx="8886825" cy="592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Zantyr Zdjęcia\Podsumowanie 2016\Zdjęcia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20472" cy="4961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229600" cy="1143000"/>
          </a:xfrm>
        </p:spPr>
        <p:txBody>
          <a:bodyPr/>
          <a:lstStyle/>
          <a:p>
            <a:r>
              <a:rPr lang="pl-PL" dirty="0" smtClean="0"/>
              <a:t>Rajd rowerowy do Ryjewa</a:t>
            </a:r>
            <a:endParaRPr lang="pl-PL" dirty="0"/>
          </a:p>
        </p:txBody>
      </p:sp>
      <p:pic>
        <p:nvPicPr>
          <p:cNvPr id="16386" name="Picture 2" descr="D:\Zantyr Zdjęcia\Podsumowanie 2016\Zdjęcia\unnamed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Zantyr Zdjęcia\Podsumowanie 2016\Zdjęcia\unnamed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630"/>
            <a:ext cx="8856984" cy="6642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Nordic</a:t>
            </a:r>
            <a:r>
              <a:rPr lang="pl-PL" dirty="0" smtClean="0"/>
              <a:t> </a:t>
            </a:r>
            <a:r>
              <a:rPr lang="pl-PL" dirty="0" err="1" smtClean="0"/>
              <a:t>Walking</a:t>
            </a:r>
            <a:r>
              <a:rPr lang="pl-PL" dirty="0" smtClean="0"/>
              <a:t> na 600-lecie Sztumu- V Otwarte Mistrzostwa </a:t>
            </a:r>
            <a:r>
              <a:rPr lang="pl-PL" dirty="0" err="1" smtClean="0"/>
              <a:t>MiG</a:t>
            </a:r>
            <a:r>
              <a:rPr lang="pl-PL" dirty="0" smtClean="0"/>
              <a:t> w NW</a:t>
            </a:r>
            <a:endParaRPr lang="pl-PL" dirty="0"/>
          </a:p>
        </p:txBody>
      </p:sp>
      <p:pic>
        <p:nvPicPr>
          <p:cNvPr id="9218" name="Picture 2" descr="C:\Users\Dominik\Downloads\SAM_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380312" cy="5535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Dominik\Downloads\SAM_1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39944" cy="6479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*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Dominik\Downloads\SAM_1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92480" cy="666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Zantyr Zdjęcia\Podsumowanie 2016\Zdjęcia\wp_20160910_16_20_58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6" y="53379"/>
            <a:ext cx="3209925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Mistrzostwa Miasta i Gminy Sztum w biegach przełajowych dla szkół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04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Organizacja I wyjazdu do miasta partnerskiego </a:t>
            </a:r>
            <a:r>
              <a:rPr lang="pl-PL" dirty="0" err="1" smtClean="0"/>
              <a:t>Riterhude</a:t>
            </a:r>
            <a:endParaRPr lang="pl-PL" dirty="0"/>
          </a:p>
        </p:txBody>
      </p:sp>
      <p:pic>
        <p:nvPicPr>
          <p:cNvPr id="21506" name="Picture 2" descr="D:\Zantyr Zdjęcia\Podsumowanie 2016\Zdjęcia\unnamed (2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5574"/>
            <a:ext cx="7410243" cy="5557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D:\Zantyr Zdjęcia\NIEMCY półmaraton 2016\20161002_163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712968" cy="6534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9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343</Words>
  <Application>Microsoft Office PowerPoint</Application>
  <PresentationFormat>Pokaz na ekranie (4:3)</PresentationFormat>
  <Paragraphs>67</Paragraphs>
  <Slides>141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141</vt:i4>
      </vt:variant>
    </vt:vector>
  </HeadingPairs>
  <TitlesOfParts>
    <vt:vector size="142" baseType="lpstr">
      <vt:lpstr>Motyw pakietu Office</vt:lpstr>
      <vt:lpstr>Przeżyjmy wspólnie rok 2016 jeszcze raz...</vt:lpstr>
      <vt:lpstr>XXVI Międzynarodowy Sztumski Bieg Solidarności 3 Maja</vt:lpstr>
      <vt:lpstr>Prezentacja programu PowerPoint</vt:lpstr>
      <vt:lpstr>Prezentacja programu PowerPoint</vt:lpstr>
      <vt:lpstr>Prezentacja programu PowerPoint</vt:lpstr>
      <vt:lpstr>Prezentacja programu PowerPoint</vt:lpstr>
      <vt:lpstr>STYCZEŃ</vt:lpstr>
      <vt:lpstr>Pierwszy bieg i marsz NW w 2016 roku</vt:lpstr>
      <vt:lpstr>Prezentacja programu PowerPoint</vt:lpstr>
      <vt:lpstr>Prezentacja programu PowerPoint</vt:lpstr>
      <vt:lpstr>Marsz WOŚP</vt:lpstr>
      <vt:lpstr>Prezentacja programu PowerPoint</vt:lpstr>
      <vt:lpstr>Zimowa II edycja XVII Grand Prix Sztumu</vt:lpstr>
      <vt:lpstr>Prezentacja programu PowerPoint</vt:lpstr>
      <vt:lpstr>Prezentacja programu PowerPoint</vt:lpstr>
      <vt:lpstr>Prezentacja programu PowerPoint</vt:lpstr>
      <vt:lpstr>Prezentacja programu PowerPoint</vt:lpstr>
      <vt:lpstr>LUTY</vt:lpstr>
      <vt:lpstr>III edycja XVIII Grand Prix Sztumu  </vt:lpstr>
      <vt:lpstr>Prezentacja programu PowerPoint</vt:lpstr>
      <vt:lpstr>Prezentacja programu PowerPoint</vt:lpstr>
      <vt:lpstr>Walentynkowy Marsz Nordic Walking</vt:lpstr>
      <vt:lpstr>Walentynkowy Turniej Baśki o Puchar Starosty i Przewodniczącego Rady</vt:lpstr>
      <vt:lpstr>Zimowy obóz sportowy w Muszynie</vt:lpstr>
      <vt:lpstr>Prezentacja programu PowerPoint</vt:lpstr>
      <vt:lpstr>MARZEC</vt:lpstr>
      <vt:lpstr>Marsz NW z okazji Dnia Kobiet w Golubiu-Dobrzyniu</vt:lpstr>
      <vt:lpstr>Prezentacja programu PowerPoint</vt:lpstr>
      <vt:lpstr>Mazerski na jeziorze Bajkał</vt:lpstr>
      <vt:lpstr>Prezentacja programu PowerPoint</vt:lpstr>
      <vt:lpstr>Masaże dla członków LKS ZANTYR w wykonaniu słuchaczy Wojewódzkiego Zespół Szkół Policealnych w Sztumie</vt:lpstr>
      <vt:lpstr>KWIECIEŃ</vt:lpstr>
      <vt:lpstr>Marsz Nordic Walking nad morzem w Stegnie</vt:lpstr>
      <vt:lpstr>Prezentacja programu PowerPoint</vt:lpstr>
      <vt:lpstr>Dbajmy o czystość środowiska</vt:lpstr>
      <vt:lpstr>Prezentacja programu PowerPoint</vt:lpstr>
      <vt:lpstr>Wielkanocne bieganie z „jajkiem”</vt:lpstr>
      <vt:lpstr>Prezentacja programu PowerPoint</vt:lpstr>
      <vt:lpstr>Prezentacja programu PowerPoint</vt:lpstr>
      <vt:lpstr>Wiosenny marsz NW do Białej Górze</vt:lpstr>
      <vt:lpstr>Prezentacja programu PowerPoint</vt:lpstr>
      <vt:lpstr>MAJ</vt:lpstr>
      <vt:lpstr>Marsz NW z ISKRĄ</vt:lpstr>
      <vt:lpstr>Prezentacja programu PowerPoint</vt:lpstr>
      <vt:lpstr>Piknik Rodzinny w Białej Górze</vt:lpstr>
      <vt:lpstr>Prezentacja programu PowerPoint</vt:lpstr>
      <vt:lpstr>Prezentacja programu PowerPoint</vt:lpstr>
      <vt:lpstr>CZERWIEC</vt:lpstr>
      <vt:lpstr>„Maszeruj z Bankiem Spółdzielczym w Sztumie” </vt:lpstr>
      <vt:lpstr>Prezentacja programu PowerPoint</vt:lpstr>
      <vt:lpstr>Prezentacja programu PowerPoint</vt:lpstr>
      <vt:lpstr>Prezentacja programu PowerPoint</vt:lpstr>
      <vt:lpstr>Turniej „Baśki” o Puchar Starosty Sztumskiego </vt:lpstr>
      <vt:lpstr>Prezentacja programu PowerPoint</vt:lpstr>
      <vt:lpstr>III Otwarte Mistrzostwa LKS ZANTYR Sztum  w Biegach Przełajowych w Czerninie</vt:lpstr>
      <vt:lpstr>Prezentacja programu PowerPoint</vt:lpstr>
      <vt:lpstr>Prezentacja programu PowerPoint</vt:lpstr>
      <vt:lpstr>Piknik Integracyjny dla dzieci w Stadninie Koni ISKRA</vt:lpstr>
      <vt:lpstr>Prezentacja programu PowerPoint</vt:lpstr>
      <vt:lpstr>Prezentacja programu PowerPoint</vt:lpstr>
      <vt:lpstr>LIPIEC</vt:lpstr>
      <vt:lpstr>Udany spływ rzeką Drwęcą</vt:lpstr>
      <vt:lpstr>Prezentacja programu PowerPoint</vt:lpstr>
      <vt:lpstr>Prezentacja programu PowerPoint</vt:lpstr>
      <vt:lpstr>Nauka pływania na kąpielisku miejskim w Sztumie</vt:lpstr>
      <vt:lpstr>Prezentacja programu PowerPoint</vt:lpstr>
      <vt:lpstr>IV Sztumski Aquathlon</vt:lpstr>
      <vt:lpstr>Prezentacja programu PowerPoint</vt:lpstr>
      <vt:lpstr>Prezentacja programu PowerPoint</vt:lpstr>
      <vt:lpstr>Amatorskie zawody pływackie</vt:lpstr>
      <vt:lpstr>SIERPIEŃ</vt:lpstr>
      <vt:lpstr>Rajd Rowerowy „ZANTYR na kółkach” po Gminie Stary Dzierzgoń</vt:lpstr>
      <vt:lpstr>Prezentacja programu PowerPoint</vt:lpstr>
      <vt:lpstr>Prezentacja programu PowerPoint</vt:lpstr>
      <vt:lpstr>Prezentacja programu PowerPoint</vt:lpstr>
      <vt:lpstr>Pomoc w organizacji Biegu o Puchar Wójta Mikołajki</vt:lpstr>
      <vt:lpstr>Warsztaty dla młodzieży i osób dorosłych –  nauka gry w „Baśkę” w ramach projektu  „Baśka nas kręci” </vt:lpstr>
      <vt:lpstr>Prezentacja programu PowerPoint</vt:lpstr>
      <vt:lpstr>Prezentacja programu PowerPoint</vt:lpstr>
      <vt:lpstr>Obóz sportowo-rekreacyjny w Sztutowie</vt:lpstr>
      <vt:lpstr>Prezentacja programu PowerPoint</vt:lpstr>
      <vt:lpstr>Prezentacja programu PowerPoint</vt:lpstr>
      <vt:lpstr>Prezentacja programu PowerPoint</vt:lpstr>
      <vt:lpstr>Prezentacja programu PowerPoint</vt:lpstr>
      <vt:lpstr>Rajd rowerowy do Orkusza</vt:lpstr>
      <vt:lpstr>Prezentacja programu PowerPoint</vt:lpstr>
      <vt:lpstr>WRZESIEŃ</vt:lpstr>
      <vt:lpstr>Otwarty Turniej Baśki z okazji Dni Ziemi Sztumskiej</vt:lpstr>
      <vt:lpstr>Prezentacja programu PowerPoint</vt:lpstr>
      <vt:lpstr>Prezentacja programu PowerPoint</vt:lpstr>
      <vt:lpstr>Rajd rowerowy do Ryjewa</vt:lpstr>
      <vt:lpstr>Prezentacja programu PowerPoint</vt:lpstr>
      <vt:lpstr>Nordic Walking na 600-lecie Sztumu- V Otwarte Mistrzostwa MiG w NW</vt:lpstr>
      <vt:lpstr>Prezentacja programu PowerPoint</vt:lpstr>
      <vt:lpstr>*</vt:lpstr>
      <vt:lpstr>Prezentacja programu PowerPoint</vt:lpstr>
      <vt:lpstr>Mistrzostwa Miasta i Gminy Sztum w biegach przełajowych dla szkół</vt:lpstr>
      <vt:lpstr>Organizacja I wyjazdu do miasta partnerskiego Riterhude</vt:lpstr>
      <vt:lpstr>Prezentacja programu PowerPoint</vt:lpstr>
      <vt:lpstr>Prezentacja programu PowerPoint</vt:lpstr>
      <vt:lpstr>Prezentacja programu PowerPoint</vt:lpstr>
      <vt:lpstr>Prezentacja programu PowerPoint</vt:lpstr>
      <vt:lpstr>PAŹDZIERNIK</vt:lpstr>
      <vt:lpstr>LKS ZANTYR dla DARU SERCA i POLA NADZIEJI</vt:lpstr>
      <vt:lpstr>31. Organizacja wyjazdu na maraton do Val de Reuil</vt:lpstr>
      <vt:lpstr>Prezentacja programu PowerPoint</vt:lpstr>
      <vt:lpstr>Prezentacja programu PowerPoint</vt:lpstr>
      <vt:lpstr>Prezentacja programu PowerPoint</vt:lpstr>
      <vt:lpstr>LISTOPAD</vt:lpstr>
      <vt:lpstr>Walne Zebranie Sprawozdawczo-Wyborcze LKS ZANTYR Sztum</vt:lpstr>
      <vt:lpstr>Prezentacja programu PowerPoint</vt:lpstr>
      <vt:lpstr>I bieg XVIII Grand Prix Sztumu w Biegach Przełajowych</vt:lpstr>
      <vt:lpstr>Prezentacja programu PowerPoint</vt:lpstr>
      <vt:lpstr>Akcja Charytatywna DLA AGNIESZKI</vt:lpstr>
      <vt:lpstr>Prezentacja programu PowerPoint</vt:lpstr>
      <vt:lpstr>Kurs sędziów LA</vt:lpstr>
      <vt:lpstr>Sauna w Klubie El-Vitalia</vt:lpstr>
      <vt:lpstr>GRUDZIEŃ</vt:lpstr>
      <vt:lpstr>Rekreacyjny marsz do Klimbergowic</vt:lpstr>
      <vt:lpstr>Prezentacja programu PowerPoint</vt:lpstr>
      <vt:lpstr>II bieg XVIII Grand Prix Sztumu w Biegach Przełajowych</vt:lpstr>
      <vt:lpstr>Prezentacja programu PowerPoint</vt:lpstr>
      <vt:lpstr>Pan Janek zaprasza na sobotnie Marsz NW</vt:lpstr>
      <vt:lpstr>Zakończenie kursu na sędziów LA</vt:lpstr>
      <vt:lpstr>Świąteczny trening</vt:lpstr>
      <vt:lpstr>I Sztumski Sylwestrowy Bieg Wieczorny</vt:lpstr>
      <vt:lpstr>Prezentacja programu PowerPoint</vt:lpstr>
      <vt:lpstr>Prezentacja programu PowerPoint</vt:lpstr>
      <vt:lpstr>Prezentacja programu PowerPoint</vt:lpstr>
      <vt:lpstr>Perth zdobyte</vt:lpstr>
      <vt:lpstr>Prezentacja programu PowerPoint</vt:lpstr>
      <vt:lpstr>Prezentacja programu PowerPoint</vt:lpstr>
      <vt:lpstr>Prezentacja programu PowerPoint</vt:lpstr>
      <vt:lpstr>Medale w MPS w Przełajach w Żaganiu</vt:lpstr>
      <vt:lpstr>Prezentacja programu PowerPoint</vt:lpstr>
      <vt:lpstr>Prezentacja programu PowerPoint</vt:lpstr>
      <vt:lpstr>Prezentacja programu PowerPoint</vt:lpstr>
      <vt:lpstr>Co nas czeka w 2017 roku?</vt:lpstr>
      <vt:lpstr>Prezentacja programu PowerPoint</vt:lpstr>
      <vt:lpstr>Na pewno spotkamy się na stadionie w Sztumie!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Dominik</dc:creator>
  <cp:lastModifiedBy>Dominik</cp:lastModifiedBy>
  <cp:revision>48</cp:revision>
  <dcterms:created xsi:type="dcterms:W3CDTF">2017-01-31T14:03:36Z</dcterms:created>
  <dcterms:modified xsi:type="dcterms:W3CDTF">2017-02-18T10:26:56Z</dcterms:modified>
</cp:coreProperties>
</file>